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sldIdLst>
    <p:sldId id="257" r:id="rId2"/>
  </p:sldIdLst>
  <p:sldSz cx="21599525" cy="32399288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04">
          <p15:clr>
            <a:srgbClr val="A4A3A4"/>
          </p15:clr>
        </p15:guide>
        <p15:guide id="2" pos="6803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p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51A3"/>
    <a:srgbClr val="2A4FA2"/>
    <a:srgbClr val="FFFFFF"/>
    <a:srgbClr val="154A5C"/>
    <a:srgbClr val="915124"/>
    <a:srgbClr val="A1AC38"/>
    <a:srgbClr val="2D9A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59" autoAdjust="0"/>
    <p:restoredTop sz="94374" autoAdjust="0"/>
  </p:normalViewPr>
  <p:slideViewPr>
    <p:cSldViewPr snapToGrid="0">
      <p:cViewPr varScale="1">
        <p:scale>
          <a:sx n="18" d="100"/>
          <a:sy n="18" d="100"/>
        </p:scale>
        <p:origin x="2458" y="144"/>
      </p:cViewPr>
      <p:guideLst>
        <p:guide orient="horz" pos="10204"/>
        <p:guide pos="680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134D17C-3707-4452-BD0B-B643EC0ABFD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546F51-0133-41A7-82A9-BFD4B8F01D6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83E9C52-EDFA-4407-9434-E9EB073DE806}" type="datetimeFigureOut">
              <a:rPr lang="en-US"/>
              <a:pPr>
                <a:defRPr/>
              </a:pPr>
              <a:t>11/4/2025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B6D84B4-00C1-4A87-82F3-2AE20878C4B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400300" y="1143000"/>
            <a:ext cx="2057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E2388DD-870A-4E30-9905-2B2C5C6725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DC7211-039B-486F-9507-18F1A6C9EC2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57BAA2-189A-4942-AAD7-7972C1A268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84315E2-B8B0-4C02-ACDA-C7DBF82E81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965" y="5302386"/>
            <a:ext cx="18359596" cy="11279752"/>
          </a:xfrm>
        </p:spPr>
        <p:txBody>
          <a:bodyPr anchor="b"/>
          <a:lstStyle>
            <a:lvl1pPr algn="ctr">
              <a:defRPr sz="1417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9941" y="17017128"/>
            <a:ext cx="16199644" cy="7822326"/>
          </a:xfrm>
        </p:spPr>
        <p:txBody>
          <a:bodyPr/>
          <a:lstStyle>
            <a:lvl1pPr marL="0" indent="0" algn="ctr">
              <a:buNone/>
              <a:defRPr sz="5669"/>
            </a:lvl1pPr>
            <a:lvl2pPr marL="1079998" indent="0" algn="ctr">
              <a:buNone/>
              <a:defRPr sz="4724"/>
            </a:lvl2pPr>
            <a:lvl3pPr marL="2159996" indent="0" algn="ctr">
              <a:buNone/>
              <a:defRPr sz="4252"/>
            </a:lvl3pPr>
            <a:lvl4pPr marL="3239994" indent="0" algn="ctr">
              <a:buNone/>
              <a:defRPr sz="3780"/>
            </a:lvl4pPr>
            <a:lvl5pPr marL="4319991" indent="0" algn="ctr">
              <a:buNone/>
              <a:defRPr sz="3780"/>
            </a:lvl5pPr>
            <a:lvl6pPr marL="5399989" indent="0" algn="ctr">
              <a:buNone/>
              <a:defRPr sz="3780"/>
            </a:lvl6pPr>
            <a:lvl7pPr marL="6479987" indent="0" algn="ctr">
              <a:buNone/>
              <a:defRPr sz="3780"/>
            </a:lvl7pPr>
            <a:lvl8pPr marL="7559985" indent="0" algn="ctr">
              <a:buNone/>
              <a:defRPr sz="3780"/>
            </a:lvl8pPr>
            <a:lvl9pPr marL="8639983" indent="0" algn="ctr">
              <a:buNone/>
              <a:defRPr sz="37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C8DE4F-5C97-4518-8AED-D85AEA105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4484E0-B13D-449E-9DBF-7D006F7BE668}" type="datetimeFigureOut">
              <a:rPr lang="en-US"/>
              <a:pPr>
                <a:defRPr/>
              </a:pPr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5AA243-BAB2-4444-BD18-B4D583B0D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B05F0-CE18-49C7-B503-A88B2D76E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EEC906-172A-404E-8360-64A94DBDAF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1843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AECF37-911D-48C4-A86F-7AC30EAC8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834C1-F33D-46E4-A01F-FF23608491B1}" type="datetimeFigureOut">
              <a:rPr lang="en-US"/>
              <a:pPr>
                <a:defRPr/>
              </a:pPr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24924B-CCCB-46F2-B850-81133CD6C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5AAE8F-1444-4DA8-B723-D0127FA75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5D4DE7-6DD0-4681-824B-001B380148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8629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457161" y="1724962"/>
            <a:ext cx="4657398" cy="274568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968" y="1724962"/>
            <a:ext cx="13702199" cy="274568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B6485F-D45A-458E-9631-F6345194B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D94F1-1477-4156-AF2B-1217A8D7BA43}" type="datetimeFigureOut">
              <a:rPr lang="en-US"/>
              <a:pPr>
                <a:defRPr/>
              </a:pPr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AC59D9-553B-4AD4-9649-E80EA24D0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B03413-D752-49D8-B6D0-B124DFCF6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0DBB0E-F689-48F6-89A9-EFEB0A379B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5313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9F5F3D-2AC2-4B71-8187-123E5F108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44F098-049C-4580-A98B-80F6D78F0547}" type="datetimeFigureOut">
              <a:rPr lang="en-US"/>
              <a:pPr>
                <a:defRPr/>
              </a:pPr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F14F79-5633-42AA-827F-4BF666D64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630EDD-D7C0-4D14-AD60-06EB5001E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E61710-80CB-44EE-911B-94E44A1A6D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0183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719" y="8077332"/>
            <a:ext cx="18629590" cy="13477201"/>
          </a:xfrm>
        </p:spPr>
        <p:txBody>
          <a:bodyPr anchor="b"/>
          <a:lstStyle>
            <a:lvl1pPr>
              <a:defRPr sz="1417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3719" y="21682033"/>
            <a:ext cx="18629590" cy="7087342"/>
          </a:xfrm>
        </p:spPr>
        <p:txBody>
          <a:bodyPr/>
          <a:lstStyle>
            <a:lvl1pPr marL="0" indent="0">
              <a:buNone/>
              <a:defRPr sz="5669">
                <a:solidFill>
                  <a:schemeClr val="tx1"/>
                </a:solidFill>
              </a:defRPr>
            </a:lvl1pPr>
            <a:lvl2pPr marL="1079998" indent="0">
              <a:buNone/>
              <a:defRPr sz="4724">
                <a:solidFill>
                  <a:schemeClr val="tx1">
                    <a:tint val="75000"/>
                  </a:schemeClr>
                </a:solidFill>
              </a:defRPr>
            </a:lvl2pPr>
            <a:lvl3pPr marL="2159996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3pPr>
            <a:lvl4pPr marL="3239994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4pPr>
            <a:lvl5pPr marL="4319991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5pPr>
            <a:lvl6pPr marL="5399989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6pPr>
            <a:lvl7pPr marL="6479987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7pPr>
            <a:lvl8pPr marL="7559985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8pPr>
            <a:lvl9pPr marL="8639983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35A671-22EE-4CB4-A3B5-595BE02DF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26ADD-50A0-4430-9C1B-A43227CA9DD2}" type="datetimeFigureOut">
              <a:rPr lang="en-US"/>
              <a:pPr>
                <a:defRPr/>
              </a:pPr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31E93F-418B-4FA2-979B-96D8D28C4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468C00-EFB4-47D9-B571-7AD802E2E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A087B1-8994-4461-8F48-7BAB2F2035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4214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967" y="8624810"/>
            <a:ext cx="9179798" cy="205570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34760" y="8624810"/>
            <a:ext cx="9179798" cy="205570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C04ECB7-F609-411E-BCAF-0CEB9CF55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8F6A92-1709-4339-B3DD-63DB161BCD1F}" type="datetimeFigureOut">
              <a:rPr lang="en-US"/>
              <a:pPr>
                <a:defRPr/>
              </a:pPr>
              <a:t>11/4/2025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280EA79-BE67-48C1-9B65-1AA24BB1F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9503565-7998-4E5A-9166-02A95812D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A37498-E056-414F-980F-F8D7CA94D9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3229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1724969"/>
            <a:ext cx="18629590" cy="626236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7783" y="7942328"/>
            <a:ext cx="9137610" cy="3892412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98" indent="0">
              <a:buNone/>
              <a:defRPr sz="4724" b="1"/>
            </a:lvl2pPr>
            <a:lvl3pPr marL="2159996" indent="0">
              <a:buNone/>
              <a:defRPr sz="4252" b="1"/>
            </a:lvl3pPr>
            <a:lvl4pPr marL="3239994" indent="0">
              <a:buNone/>
              <a:defRPr sz="3780" b="1"/>
            </a:lvl4pPr>
            <a:lvl5pPr marL="4319991" indent="0">
              <a:buNone/>
              <a:defRPr sz="3780" b="1"/>
            </a:lvl5pPr>
            <a:lvl6pPr marL="5399989" indent="0">
              <a:buNone/>
              <a:defRPr sz="3780" b="1"/>
            </a:lvl6pPr>
            <a:lvl7pPr marL="6479987" indent="0">
              <a:buNone/>
              <a:defRPr sz="3780" b="1"/>
            </a:lvl7pPr>
            <a:lvl8pPr marL="7559985" indent="0">
              <a:buNone/>
              <a:defRPr sz="3780" b="1"/>
            </a:lvl8pPr>
            <a:lvl9pPr marL="8639983" indent="0">
              <a:buNone/>
              <a:defRPr sz="37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7783" y="11834740"/>
            <a:ext cx="9137610" cy="174071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34761" y="7942328"/>
            <a:ext cx="9182611" cy="3892412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98" indent="0">
              <a:buNone/>
              <a:defRPr sz="4724" b="1"/>
            </a:lvl2pPr>
            <a:lvl3pPr marL="2159996" indent="0">
              <a:buNone/>
              <a:defRPr sz="4252" b="1"/>
            </a:lvl3pPr>
            <a:lvl4pPr marL="3239994" indent="0">
              <a:buNone/>
              <a:defRPr sz="3780" b="1"/>
            </a:lvl4pPr>
            <a:lvl5pPr marL="4319991" indent="0">
              <a:buNone/>
              <a:defRPr sz="3780" b="1"/>
            </a:lvl5pPr>
            <a:lvl6pPr marL="5399989" indent="0">
              <a:buNone/>
              <a:defRPr sz="3780" b="1"/>
            </a:lvl6pPr>
            <a:lvl7pPr marL="6479987" indent="0">
              <a:buNone/>
              <a:defRPr sz="3780" b="1"/>
            </a:lvl7pPr>
            <a:lvl8pPr marL="7559985" indent="0">
              <a:buNone/>
              <a:defRPr sz="3780" b="1"/>
            </a:lvl8pPr>
            <a:lvl9pPr marL="8639983" indent="0">
              <a:buNone/>
              <a:defRPr sz="37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34761" y="11834740"/>
            <a:ext cx="9182611" cy="174071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C1F5A15-81AD-485B-9BCE-F22682E68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BFE876-B71B-474D-AB7E-E9309B480678}" type="datetimeFigureOut">
              <a:rPr lang="en-US"/>
              <a:pPr>
                <a:defRPr/>
              </a:pPr>
              <a:t>11/4/2025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5171DED-2FBF-4CEF-9279-A01003DDE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AEFCE95-3B81-41BE-A9B9-92F3889D6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A46C3E-1F15-409A-91AC-4E7440BBF9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7528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9EFDD46-BECA-4B51-8B19-E756EE382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A222CC-6BDE-4A04-A6CA-5D7DDBD852AE}" type="datetimeFigureOut">
              <a:rPr lang="en-US"/>
              <a:pPr>
                <a:defRPr/>
              </a:pPr>
              <a:t>11/4/2025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2FEA17E-2FC5-4877-97CB-1ED084A53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4F3F187-8AD7-47EA-9B84-9735F5101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B194E-8A13-45C2-96CD-95C0AF5333D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1486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11267023-B6E7-4504-9E02-19A193C2C095}"/>
              </a:ext>
            </a:extLst>
          </p:cNvPr>
          <p:cNvSpPr/>
          <p:nvPr userDrawn="1"/>
        </p:nvSpPr>
        <p:spPr>
          <a:xfrm>
            <a:off x="0" y="-67238"/>
            <a:ext cx="21693400" cy="32466526"/>
          </a:xfrm>
          <a:custGeom>
            <a:avLst/>
            <a:gdLst/>
            <a:ahLst/>
            <a:cxnLst/>
            <a:rect l="l" t="t" r="r" b="b"/>
            <a:pathLst>
              <a:path w="15120000" h="21384000">
                <a:moveTo>
                  <a:pt x="0" y="0"/>
                </a:moveTo>
                <a:lnTo>
                  <a:pt x="15120000" y="0"/>
                </a:lnTo>
                <a:lnTo>
                  <a:pt x="15120000" y="21384000"/>
                </a:lnTo>
                <a:lnTo>
                  <a:pt x="0" y="21384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51459" r="-51459"/>
            </a:stretch>
          </a:blipFill>
        </p:spPr>
      </p:sp>
      <p:grpSp>
        <p:nvGrpSpPr>
          <p:cNvPr id="3" name="Group 65">
            <a:extLst>
              <a:ext uri="{FF2B5EF4-FFF2-40B4-BE49-F238E27FC236}">
                <a16:creationId xmlns:a16="http://schemas.microsoft.com/office/drawing/2014/main" id="{9837A6BD-FF15-42EC-A5F2-863CE1AC00FB}"/>
              </a:ext>
            </a:extLst>
          </p:cNvPr>
          <p:cNvGrpSpPr>
            <a:grpSpLocks/>
          </p:cNvGrpSpPr>
          <p:nvPr/>
        </p:nvGrpSpPr>
        <p:grpSpPr bwMode="auto">
          <a:xfrm>
            <a:off x="520700" y="223838"/>
            <a:ext cx="2547938" cy="3157537"/>
            <a:chOff x="408564" y="7767325"/>
            <a:chExt cx="3240914" cy="3993959"/>
          </a:xfrm>
        </p:grpSpPr>
        <p:sp>
          <p:nvSpPr>
            <p:cNvPr id="4" name="Freeform 66">
              <a:extLst>
                <a:ext uri="{FF2B5EF4-FFF2-40B4-BE49-F238E27FC236}">
                  <a16:creationId xmlns:a16="http://schemas.microsoft.com/office/drawing/2014/main" id="{7EC15A8E-9816-4103-8814-D8A7061B6EFB}"/>
                </a:ext>
              </a:extLst>
            </p:cNvPr>
            <p:cNvSpPr/>
            <p:nvPr/>
          </p:nvSpPr>
          <p:spPr>
            <a:xfrm>
              <a:off x="408564" y="7767325"/>
              <a:ext cx="3240914" cy="3993959"/>
            </a:xfrm>
            <a:custGeom>
              <a:avLst/>
              <a:gdLst/>
              <a:ahLst/>
              <a:cxnLst/>
              <a:rect l="l" t="t" r="r" b="b"/>
              <a:pathLst>
                <a:path w="3240913" h="3993956">
                  <a:moveTo>
                    <a:pt x="0" y="0"/>
                  </a:moveTo>
                  <a:lnTo>
                    <a:pt x="3240913" y="0"/>
                  </a:lnTo>
                  <a:lnTo>
                    <a:pt x="3240913" y="3993956"/>
                  </a:lnTo>
                  <a:lnTo>
                    <a:pt x="0" y="39939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-8764" t="-1" r="-8766"/>
              </a:stretch>
            </a:blipFill>
          </p:spPr>
        </p:sp>
      </p:grpSp>
      <p:grpSp>
        <p:nvGrpSpPr>
          <p:cNvPr id="5" name="Group 67">
            <a:extLst>
              <a:ext uri="{FF2B5EF4-FFF2-40B4-BE49-F238E27FC236}">
                <a16:creationId xmlns:a16="http://schemas.microsoft.com/office/drawing/2014/main" id="{2D96C91F-323A-4D2F-84D2-6C29B88BDD23}"/>
              </a:ext>
            </a:extLst>
          </p:cNvPr>
          <p:cNvGrpSpPr>
            <a:grpSpLocks/>
          </p:cNvGrpSpPr>
          <p:nvPr/>
        </p:nvGrpSpPr>
        <p:grpSpPr bwMode="auto">
          <a:xfrm>
            <a:off x="18767425" y="536575"/>
            <a:ext cx="1941513" cy="2341563"/>
            <a:chOff x="-12119999" y="8335813"/>
            <a:chExt cx="2410967" cy="3209924"/>
          </a:xfrm>
        </p:grpSpPr>
        <p:sp>
          <p:nvSpPr>
            <p:cNvPr id="6" name="Freeform 68">
              <a:extLst>
                <a:ext uri="{FF2B5EF4-FFF2-40B4-BE49-F238E27FC236}">
                  <a16:creationId xmlns:a16="http://schemas.microsoft.com/office/drawing/2014/main" id="{AA791957-C405-44A7-BC88-707C9FAF7B19}"/>
                </a:ext>
              </a:extLst>
            </p:cNvPr>
            <p:cNvSpPr/>
            <p:nvPr/>
          </p:nvSpPr>
          <p:spPr>
            <a:xfrm>
              <a:off x="-12119999" y="8335813"/>
              <a:ext cx="2410967" cy="3209924"/>
            </a:xfrm>
            <a:custGeom>
              <a:avLst/>
              <a:gdLst/>
              <a:ahLst/>
              <a:cxnLst/>
              <a:rect l="l" t="t" r="r" b="b"/>
              <a:pathLst>
                <a:path w="2410968" h="3209925">
                  <a:moveTo>
                    <a:pt x="0" y="0"/>
                  </a:moveTo>
                  <a:lnTo>
                    <a:pt x="2410968" y="0"/>
                  </a:lnTo>
                  <a:lnTo>
                    <a:pt x="2410968" y="3209925"/>
                  </a:lnTo>
                  <a:lnTo>
                    <a:pt x="0" y="320992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-171" r="-174"/>
              </a:stretch>
            </a:blipFill>
          </p:spPr>
        </p:sp>
      </p:grpSp>
      <p:sp>
        <p:nvSpPr>
          <p:cNvPr id="7" name="TextBox 35">
            <a:extLst>
              <a:ext uri="{FF2B5EF4-FFF2-40B4-BE49-F238E27FC236}">
                <a16:creationId xmlns:a16="http://schemas.microsoft.com/office/drawing/2014/main" id="{B59219EE-F98B-467E-A725-D279B29FF23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826250" y="2317750"/>
            <a:ext cx="8183563" cy="976313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rtl="1">
              <a:lnSpc>
                <a:spcPct val="150000"/>
              </a:lnSpc>
              <a:defRPr/>
            </a:pPr>
            <a:r>
              <a:rPr lang="fa-IR" altLang="en-US" sz="2000" b="1">
                <a:solidFill>
                  <a:srgbClr val="7030A0"/>
                </a:solidFill>
                <a:ea typeface="Titr" panose="00000700000000000000" pitchFamily="2" charset="-78"/>
                <a:cs typeface="Titr" panose="00000700000000000000" pitchFamily="2" charset="-78"/>
              </a:rPr>
              <a:t>یستمین همایش ملی علوم ومهندسی آبخیزداری ایران (آبخیزداری هوشمند)</a:t>
            </a:r>
          </a:p>
          <a:p>
            <a:pPr algn="ctr" rtl="1">
              <a:lnSpc>
                <a:spcPct val="150000"/>
              </a:lnSpc>
              <a:defRPr/>
            </a:pPr>
            <a:r>
              <a:rPr lang="fa-IR" altLang="en-US" sz="2000" b="1">
                <a:solidFill>
                  <a:srgbClr val="7030A0"/>
                </a:solidFill>
                <a:ea typeface="Titr" panose="00000700000000000000" pitchFamily="2" charset="-78"/>
                <a:cs typeface="Titr" panose="00000700000000000000" pitchFamily="2" charset="-78"/>
              </a:rPr>
              <a:t>28 و 29 آبان 1404- دانشگاه رازی، کرمانشاه، ایران</a:t>
            </a:r>
            <a:endParaRPr lang="en-US" altLang="en-US" sz="2000" b="1">
              <a:solidFill>
                <a:srgbClr val="7030A0"/>
              </a:solidFill>
              <a:ea typeface="Titr" panose="00000700000000000000" pitchFamily="2" charset="-78"/>
              <a:cs typeface="Titr" panose="00000700000000000000" pitchFamily="2" charset="-78"/>
            </a:endParaRPr>
          </a:p>
        </p:txBody>
      </p:sp>
      <p:pic>
        <p:nvPicPr>
          <p:cNvPr id="8" name="Picture 12">
            <a:extLst>
              <a:ext uri="{FF2B5EF4-FFF2-40B4-BE49-F238E27FC236}">
                <a16:creationId xmlns:a16="http://schemas.microsoft.com/office/drawing/2014/main" id="{8988A638-152D-4E84-9044-C43C32559F3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7275" y="-152400"/>
            <a:ext cx="1941513" cy="256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82E6F59D-5925-4757-A29D-B6D41FF05E0C}"/>
              </a:ext>
            </a:extLst>
          </p:cNvPr>
          <p:cNvSpPr/>
          <p:nvPr userDrawn="1"/>
        </p:nvSpPr>
        <p:spPr>
          <a:xfrm>
            <a:off x="520700" y="30805438"/>
            <a:ext cx="20624800" cy="13700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0" name="Picture 14">
            <a:extLst>
              <a:ext uri="{FF2B5EF4-FFF2-40B4-BE49-F238E27FC236}">
                <a16:creationId xmlns:a16="http://schemas.microsoft.com/office/drawing/2014/main" id="{DD06A4AE-84C5-4451-989F-F318C79B918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650" y="30965775"/>
            <a:ext cx="19913600" cy="10175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3037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2159952"/>
            <a:ext cx="6966409" cy="7559834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82611" y="4664905"/>
            <a:ext cx="10934760" cy="23024494"/>
          </a:xfrm>
        </p:spPr>
        <p:txBody>
          <a:bodyPr/>
          <a:lstStyle>
            <a:lvl1pPr>
              <a:defRPr sz="7559"/>
            </a:lvl1pPr>
            <a:lvl2pPr>
              <a:defRPr sz="6614"/>
            </a:lvl2pPr>
            <a:lvl3pPr>
              <a:defRPr sz="5669"/>
            </a:lvl3pPr>
            <a:lvl4pPr>
              <a:defRPr sz="4724"/>
            </a:lvl4pPr>
            <a:lvl5pPr>
              <a:defRPr sz="4724"/>
            </a:lvl5pPr>
            <a:lvl6pPr>
              <a:defRPr sz="4724"/>
            </a:lvl6pPr>
            <a:lvl7pPr>
              <a:defRPr sz="4724"/>
            </a:lvl7pPr>
            <a:lvl8pPr>
              <a:defRPr sz="4724"/>
            </a:lvl8pPr>
            <a:lvl9pPr>
              <a:defRPr sz="47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1" y="9719786"/>
            <a:ext cx="6966409" cy="18007107"/>
          </a:xfrm>
        </p:spPr>
        <p:txBody>
          <a:bodyPr/>
          <a:lstStyle>
            <a:lvl1pPr marL="0" indent="0">
              <a:buNone/>
              <a:defRPr sz="3780"/>
            </a:lvl1pPr>
            <a:lvl2pPr marL="1079998" indent="0">
              <a:buNone/>
              <a:defRPr sz="3307"/>
            </a:lvl2pPr>
            <a:lvl3pPr marL="2159996" indent="0">
              <a:buNone/>
              <a:defRPr sz="2835"/>
            </a:lvl3pPr>
            <a:lvl4pPr marL="3239994" indent="0">
              <a:buNone/>
              <a:defRPr sz="2362"/>
            </a:lvl4pPr>
            <a:lvl5pPr marL="4319991" indent="0">
              <a:buNone/>
              <a:defRPr sz="2362"/>
            </a:lvl5pPr>
            <a:lvl6pPr marL="5399989" indent="0">
              <a:buNone/>
              <a:defRPr sz="2362"/>
            </a:lvl6pPr>
            <a:lvl7pPr marL="6479987" indent="0">
              <a:buNone/>
              <a:defRPr sz="2362"/>
            </a:lvl7pPr>
            <a:lvl8pPr marL="7559985" indent="0">
              <a:buNone/>
              <a:defRPr sz="2362"/>
            </a:lvl8pPr>
            <a:lvl9pPr marL="8639983" indent="0">
              <a:buNone/>
              <a:defRPr sz="236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7A5BE63-A0F2-4619-83D3-CCA4810DE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FF883A-16B9-4A6C-BBB9-D3A53E9814B0}" type="datetimeFigureOut">
              <a:rPr lang="en-US"/>
              <a:pPr>
                <a:defRPr/>
              </a:pPr>
              <a:t>11/4/2025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F576BC8-B733-49A0-BB6A-7110FA8A3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39722C4-4FB8-44AE-A318-4B8A2BFEE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31154-DF45-432D-A227-DDC74D8AC0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8066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2159952"/>
            <a:ext cx="6966409" cy="7559834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82611" y="4664905"/>
            <a:ext cx="10934760" cy="23024494"/>
          </a:xfrm>
        </p:spPr>
        <p:txBody>
          <a:bodyPr rtlCol="0">
            <a:normAutofit/>
          </a:bodyPr>
          <a:lstStyle>
            <a:lvl1pPr marL="0" indent="0">
              <a:buNone/>
              <a:defRPr sz="7559"/>
            </a:lvl1pPr>
            <a:lvl2pPr marL="1079998" indent="0">
              <a:buNone/>
              <a:defRPr sz="6614"/>
            </a:lvl2pPr>
            <a:lvl3pPr marL="2159996" indent="0">
              <a:buNone/>
              <a:defRPr sz="5669"/>
            </a:lvl3pPr>
            <a:lvl4pPr marL="3239994" indent="0">
              <a:buNone/>
              <a:defRPr sz="4724"/>
            </a:lvl4pPr>
            <a:lvl5pPr marL="4319991" indent="0">
              <a:buNone/>
              <a:defRPr sz="4724"/>
            </a:lvl5pPr>
            <a:lvl6pPr marL="5399989" indent="0">
              <a:buNone/>
              <a:defRPr sz="4724"/>
            </a:lvl6pPr>
            <a:lvl7pPr marL="6479987" indent="0">
              <a:buNone/>
              <a:defRPr sz="4724"/>
            </a:lvl7pPr>
            <a:lvl8pPr marL="7559985" indent="0">
              <a:buNone/>
              <a:defRPr sz="4724"/>
            </a:lvl8pPr>
            <a:lvl9pPr marL="8639983" indent="0">
              <a:buNone/>
              <a:defRPr sz="4724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1" y="9719786"/>
            <a:ext cx="6966409" cy="18007107"/>
          </a:xfrm>
        </p:spPr>
        <p:txBody>
          <a:bodyPr/>
          <a:lstStyle>
            <a:lvl1pPr marL="0" indent="0">
              <a:buNone/>
              <a:defRPr sz="3780"/>
            </a:lvl1pPr>
            <a:lvl2pPr marL="1079998" indent="0">
              <a:buNone/>
              <a:defRPr sz="3307"/>
            </a:lvl2pPr>
            <a:lvl3pPr marL="2159996" indent="0">
              <a:buNone/>
              <a:defRPr sz="2835"/>
            </a:lvl3pPr>
            <a:lvl4pPr marL="3239994" indent="0">
              <a:buNone/>
              <a:defRPr sz="2362"/>
            </a:lvl4pPr>
            <a:lvl5pPr marL="4319991" indent="0">
              <a:buNone/>
              <a:defRPr sz="2362"/>
            </a:lvl5pPr>
            <a:lvl6pPr marL="5399989" indent="0">
              <a:buNone/>
              <a:defRPr sz="2362"/>
            </a:lvl6pPr>
            <a:lvl7pPr marL="6479987" indent="0">
              <a:buNone/>
              <a:defRPr sz="2362"/>
            </a:lvl7pPr>
            <a:lvl8pPr marL="7559985" indent="0">
              <a:buNone/>
              <a:defRPr sz="2362"/>
            </a:lvl8pPr>
            <a:lvl9pPr marL="8639983" indent="0">
              <a:buNone/>
              <a:defRPr sz="236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284F847-85B5-4C2D-9F40-0B3974839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0BD515-9D9E-42D7-8834-9C42FFBE0DDA}" type="datetimeFigureOut">
              <a:rPr lang="en-US"/>
              <a:pPr>
                <a:defRPr/>
              </a:pPr>
              <a:t>11/4/2025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D5DD716-D531-4886-9B54-B8356604E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C4B5012-EB2A-4873-B4E2-AD8BFAC8E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5D2CF8-C581-4452-9B50-E8EBAD18FF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447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73D2AFB-5C06-4FF9-90BC-5CF8FA4A4D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484313" y="1725613"/>
            <a:ext cx="18630900" cy="626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FF1F6E81-92AE-42E0-AD6C-01E3999093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484313" y="8624888"/>
            <a:ext cx="18630900" cy="2055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646318-0600-48C4-8CE8-89BD1E2443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84313" y="30029150"/>
            <a:ext cx="4860925" cy="1725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2835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F34B8B1-333A-4645-B61D-203591009869}" type="datetimeFigureOut">
              <a:rPr lang="en-US"/>
              <a:pPr>
                <a:defRPr/>
              </a:pPr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18982-F444-4974-A4D3-237A5DB95F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54863" y="30029150"/>
            <a:ext cx="7289800" cy="1725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2835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4550AD-58F9-443B-AC52-0577A18EB0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54288" y="30029150"/>
            <a:ext cx="4860925" cy="17256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28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E441486-5199-4138-8266-A24A7D07E7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91" r:id="rId7"/>
    <p:sldLayoutId id="2147483787" r:id="rId8"/>
    <p:sldLayoutId id="2147483788" r:id="rId9"/>
    <p:sldLayoutId id="2147483789" r:id="rId10"/>
    <p:sldLayoutId id="2147483790" r:id="rId11"/>
  </p:sldLayoutIdLst>
  <p:txStyles>
    <p:titleStyle>
      <a:lvl1pPr algn="l" defTabSz="21590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0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21590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0300">
          <a:solidFill>
            <a:schemeClr val="tx1"/>
          </a:solidFill>
          <a:latin typeface="Calibri Light" panose="020F0302020204030204" pitchFamily="34" charset="0"/>
        </a:defRPr>
      </a:lvl2pPr>
      <a:lvl3pPr algn="l" defTabSz="21590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0300">
          <a:solidFill>
            <a:schemeClr val="tx1"/>
          </a:solidFill>
          <a:latin typeface="Calibri Light" panose="020F0302020204030204" pitchFamily="34" charset="0"/>
        </a:defRPr>
      </a:lvl3pPr>
      <a:lvl4pPr algn="l" defTabSz="21590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0300">
          <a:solidFill>
            <a:schemeClr val="tx1"/>
          </a:solidFill>
          <a:latin typeface="Calibri Light" panose="020F0302020204030204" pitchFamily="34" charset="0"/>
        </a:defRPr>
      </a:lvl4pPr>
      <a:lvl5pPr algn="l" defTabSz="21590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0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2159000" rtl="0" fontAlgn="base">
        <a:lnSpc>
          <a:spcPct val="90000"/>
        </a:lnSpc>
        <a:spcBef>
          <a:spcPct val="0"/>
        </a:spcBef>
        <a:spcAft>
          <a:spcPct val="0"/>
        </a:spcAft>
        <a:defRPr sz="10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2159000" rtl="0" fontAlgn="base">
        <a:lnSpc>
          <a:spcPct val="90000"/>
        </a:lnSpc>
        <a:spcBef>
          <a:spcPct val="0"/>
        </a:spcBef>
        <a:spcAft>
          <a:spcPct val="0"/>
        </a:spcAft>
        <a:defRPr sz="10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2159000" rtl="0" fontAlgn="base">
        <a:lnSpc>
          <a:spcPct val="90000"/>
        </a:lnSpc>
        <a:spcBef>
          <a:spcPct val="0"/>
        </a:spcBef>
        <a:spcAft>
          <a:spcPct val="0"/>
        </a:spcAft>
        <a:defRPr sz="10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2159000" rtl="0" fontAlgn="base">
        <a:lnSpc>
          <a:spcPct val="90000"/>
        </a:lnSpc>
        <a:spcBef>
          <a:spcPct val="0"/>
        </a:spcBef>
        <a:spcAft>
          <a:spcPct val="0"/>
        </a:spcAft>
        <a:defRPr sz="10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539750" indent="-539750" algn="l" defTabSz="2159000" rtl="0" eaLnBrk="0" fontAlgn="base" hangingPunct="0">
        <a:lnSpc>
          <a:spcPct val="90000"/>
        </a:lnSpc>
        <a:spcBef>
          <a:spcPts val="2363"/>
        </a:spcBef>
        <a:spcAft>
          <a:spcPct val="0"/>
        </a:spcAft>
        <a:buFont typeface="Arial" panose="020B0604020202020204" pitchFamily="34" charset="0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1pPr>
      <a:lvl2pPr marL="1619250" indent="-539750" algn="l" defTabSz="2159000" rtl="0" eaLnBrk="0" fontAlgn="base" hangingPunct="0">
        <a:lnSpc>
          <a:spcPct val="90000"/>
        </a:lnSpc>
        <a:spcBef>
          <a:spcPts val="1175"/>
        </a:spcBef>
        <a:spcAft>
          <a:spcPct val="0"/>
        </a:spcAft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698750" indent="-539750" algn="l" defTabSz="2159000" rtl="0" eaLnBrk="0" fontAlgn="base" hangingPunct="0">
        <a:lnSpc>
          <a:spcPct val="90000"/>
        </a:lnSpc>
        <a:spcBef>
          <a:spcPts val="1175"/>
        </a:spcBef>
        <a:spcAft>
          <a:spcPct val="0"/>
        </a:spcAft>
        <a:buFont typeface="Arial" panose="020B0604020202020204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3pPr>
      <a:lvl4pPr marL="3779838" indent="-539750" algn="l" defTabSz="2159000" rtl="0" eaLnBrk="0" fontAlgn="base" hangingPunct="0">
        <a:lnSpc>
          <a:spcPct val="90000"/>
        </a:lnSpc>
        <a:spcBef>
          <a:spcPts val="1175"/>
        </a:spcBef>
        <a:spcAft>
          <a:spcPct val="0"/>
        </a:spcAft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4pPr>
      <a:lvl5pPr marL="4859338" indent="-539750" algn="l" defTabSz="2159000" rtl="0" eaLnBrk="0" fontAlgn="base" hangingPunct="0">
        <a:lnSpc>
          <a:spcPct val="90000"/>
        </a:lnSpc>
        <a:spcBef>
          <a:spcPts val="1175"/>
        </a:spcBef>
        <a:spcAft>
          <a:spcPct val="0"/>
        </a:spcAft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5pPr>
      <a:lvl6pPr marL="5939988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7019986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8099984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9179982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1pPr>
      <a:lvl2pPr marL="1079998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2pPr>
      <a:lvl3pPr marL="2159996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3pPr>
      <a:lvl4pPr marL="3239994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319991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399989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6479987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7559985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8639983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60">
            <a:extLst>
              <a:ext uri="{FF2B5EF4-FFF2-40B4-BE49-F238E27FC236}">
                <a16:creationId xmlns:a16="http://schemas.microsoft.com/office/drawing/2014/main" id="{7BEDAD72-30E0-4C80-82A3-E0F6FAE3C6AD}"/>
              </a:ext>
            </a:extLst>
          </p:cNvPr>
          <p:cNvGrpSpPr>
            <a:grpSpLocks/>
          </p:cNvGrpSpPr>
          <p:nvPr/>
        </p:nvGrpSpPr>
        <p:grpSpPr bwMode="auto">
          <a:xfrm>
            <a:off x="11071225" y="23207663"/>
            <a:ext cx="9804400" cy="5843587"/>
            <a:chOff x="1257301" y="7958335"/>
            <a:chExt cx="9337675" cy="6336846"/>
          </a:xfrm>
        </p:grpSpPr>
        <p:sp>
          <p:nvSpPr>
            <p:cNvPr id="57" name="Round Same Side Corner Rectangle 56">
              <a:extLst>
                <a:ext uri="{FF2B5EF4-FFF2-40B4-BE49-F238E27FC236}">
                  <a16:creationId xmlns:a16="http://schemas.microsoft.com/office/drawing/2014/main" id="{5D846D5D-9F8D-437A-9B47-60CAB64563F7}"/>
                </a:ext>
              </a:extLst>
            </p:cNvPr>
            <p:cNvSpPr/>
            <p:nvPr/>
          </p:nvSpPr>
          <p:spPr>
            <a:xfrm>
              <a:off x="1257301" y="8269926"/>
              <a:ext cx="9337675" cy="6025255"/>
            </a:xfrm>
            <a:prstGeom prst="round2SameRect">
              <a:avLst>
                <a:gd name="adj1" fmla="val 7169"/>
                <a:gd name="adj2" fmla="val 0"/>
              </a:avLst>
            </a:prstGeom>
            <a:solidFill>
              <a:schemeClr val="bg1">
                <a:alpha val="55000"/>
              </a:schemeClr>
            </a:solidFill>
            <a:ln>
              <a:solidFill>
                <a:srgbClr val="154A5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8" name="Rounded Rectangle 57">
              <a:extLst>
                <a:ext uri="{FF2B5EF4-FFF2-40B4-BE49-F238E27FC236}">
                  <a16:creationId xmlns:a16="http://schemas.microsoft.com/office/drawing/2014/main" id="{AF7DA5FB-1CCB-4E62-9ECC-7A625875C44F}"/>
                </a:ext>
              </a:extLst>
            </p:cNvPr>
            <p:cNvSpPr/>
            <p:nvPr/>
          </p:nvSpPr>
          <p:spPr>
            <a:xfrm>
              <a:off x="5555716" y="7958335"/>
              <a:ext cx="4369476" cy="647285"/>
            </a:xfrm>
            <a:prstGeom prst="round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a-IR" sz="3600" dirty="0">
                  <a:latin typeface="IRANSans" panose="02040503050201020203" pitchFamily="18" charset="-78"/>
                  <a:cs typeface="B Titr" panose="00000700000000000000" pitchFamily="2" charset="-78"/>
                </a:rPr>
                <a:t>مواد و روش‌ها</a:t>
              </a:r>
              <a:endParaRPr lang="en-US" sz="3600" dirty="0">
                <a:latin typeface="IRANSans" panose="02040503050201020203" pitchFamily="18" charset="-78"/>
                <a:cs typeface="B Titr" panose="00000700000000000000" pitchFamily="2" charset="-78"/>
              </a:endParaRPr>
            </a:p>
          </p:txBody>
        </p:sp>
      </p:grpSp>
      <p:grpSp>
        <p:nvGrpSpPr>
          <p:cNvPr id="4099" name="Group 52">
            <a:extLst>
              <a:ext uri="{FF2B5EF4-FFF2-40B4-BE49-F238E27FC236}">
                <a16:creationId xmlns:a16="http://schemas.microsoft.com/office/drawing/2014/main" id="{3ABF37CE-06D4-4E1B-9786-0F4ABDA13751}"/>
              </a:ext>
            </a:extLst>
          </p:cNvPr>
          <p:cNvGrpSpPr>
            <a:grpSpLocks/>
          </p:cNvGrpSpPr>
          <p:nvPr/>
        </p:nvGrpSpPr>
        <p:grpSpPr bwMode="auto">
          <a:xfrm>
            <a:off x="11071225" y="14570075"/>
            <a:ext cx="9804400" cy="8694738"/>
            <a:chOff x="1257301" y="7958333"/>
            <a:chExt cx="9337675" cy="6336848"/>
          </a:xfrm>
        </p:grpSpPr>
        <p:sp>
          <p:nvSpPr>
            <p:cNvPr id="66" name="Round Same Side Corner Rectangle 65">
              <a:extLst>
                <a:ext uri="{FF2B5EF4-FFF2-40B4-BE49-F238E27FC236}">
                  <a16:creationId xmlns:a16="http://schemas.microsoft.com/office/drawing/2014/main" id="{B8E90014-8646-4032-BAD7-8C464A78CAA9}"/>
                </a:ext>
              </a:extLst>
            </p:cNvPr>
            <p:cNvSpPr/>
            <p:nvPr/>
          </p:nvSpPr>
          <p:spPr>
            <a:xfrm>
              <a:off x="1257301" y="8270721"/>
              <a:ext cx="9337675" cy="6024460"/>
            </a:xfrm>
            <a:prstGeom prst="round2SameRect">
              <a:avLst>
                <a:gd name="adj1" fmla="val 7169"/>
                <a:gd name="adj2" fmla="val 0"/>
              </a:avLst>
            </a:prstGeom>
            <a:solidFill>
              <a:schemeClr val="bg1">
                <a:alpha val="55000"/>
              </a:schemeClr>
            </a:solidFill>
            <a:ln>
              <a:solidFill>
                <a:srgbClr val="154A5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7" name="Rounded Rectangle 66">
              <a:extLst>
                <a:ext uri="{FF2B5EF4-FFF2-40B4-BE49-F238E27FC236}">
                  <a16:creationId xmlns:a16="http://schemas.microsoft.com/office/drawing/2014/main" id="{6FB8BE84-B397-484D-AA44-45014E104FA3}"/>
                </a:ext>
              </a:extLst>
            </p:cNvPr>
            <p:cNvSpPr/>
            <p:nvPr/>
          </p:nvSpPr>
          <p:spPr>
            <a:xfrm>
              <a:off x="4967575" y="7958333"/>
              <a:ext cx="4957616" cy="713865"/>
            </a:xfrm>
            <a:prstGeom prst="round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2590455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a-IR" sz="3600" dirty="0">
                  <a:solidFill>
                    <a:srgbClr val="FFFFFF"/>
                  </a:solidFill>
                  <a:cs typeface="B Titr" panose="00000700000000000000" pitchFamily="2" charset="-78"/>
                </a:rPr>
                <a:t>بیان مساله ، ضرورت و اهداف</a:t>
              </a:r>
              <a:endParaRPr lang="en-US" sz="3600" dirty="0">
                <a:solidFill>
                  <a:srgbClr val="FFFFFF"/>
                </a:solidFill>
                <a:cs typeface="B Titr" panose="00000700000000000000" pitchFamily="2" charset="-78"/>
              </a:endParaRPr>
            </a:p>
          </p:txBody>
        </p:sp>
      </p:grpSp>
      <p:sp>
        <p:nvSpPr>
          <p:cNvPr id="64" name="Round Same Side Corner Rectangle 63">
            <a:extLst>
              <a:ext uri="{FF2B5EF4-FFF2-40B4-BE49-F238E27FC236}">
                <a16:creationId xmlns:a16="http://schemas.microsoft.com/office/drawing/2014/main" id="{963F6288-39C1-4E28-BBFE-A8E2CDE9F745}"/>
              </a:ext>
            </a:extLst>
          </p:cNvPr>
          <p:cNvSpPr/>
          <p:nvPr/>
        </p:nvSpPr>
        <p:spPr>
          <a:xfrm>
            <a:off x="715963" y="3646488"/>
            <a:ext cx="20380325" cy="3157537"/>
          </a:xfrm>
          <a:prstGeom prst="round2SameRect">
            <a:avLst/>
          </a:prstGeom>
          <a:solidFill>
            <a:srgbClr val="FFFFFF">
              <a:alpha val="2000"/>
            </a:srgbClr>
          </a:solidFill>
          <a:ln w="76200">
            <a:solidFill>
              <a:srgbClr val="154A5C"/>
            </a:solidFill>
          </a:ln>
          <a:effectLst>
            <a:outerShdw blurRad="50800" dist="50800" dir="5400000" algn="ctr" rotWithShape="0">
              <a:srgbClr val="00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4101" name="Group 49">
            <a:extLst>
              <a:ext uri="{FF2B5EF4-FFF2-40B4-BE49-F238E27FC236}">
                <a16:creationId xmlns:a16="http://schemas.microsoft.com/office/drawing/2014/main" id="{01D96B69-5838-4A83-9364-8C22207389B1}"/>
              </a:ext>
            </a:extLst>
          </p:cNvPr>
          <p:cNvGrpSpPr>
            <a:grpSpLocks/>
          </p:cNvGrpSpPr>
          <p:nvPr/>
        </p:nvGrpSpPr>
        <p:grpSpPr bwMode="auto">
          <a:xfrm>
            <a:off x="10964863" y="7997825"/>
            <a:ext cx="9804400" cy="6396038"/>
            <a:chOff x="1257301" y="7958332"/>
            <a:chExt cx="9337675" cy="6336849"/>
          </a:xfrm>
        </p:grpSpPr>
        <p:sp>
          <p:nvSpPr>
            <p:cNvPr id="54" name="Round Same Side Corner Rectangle 53">
              <a:extLst>
                <a:ext uri="{FF2B5EF4-FFF2-40B4-BE49-F238E27FC236}">
                  <a16:creationId xmlns:a16="http://schemas.microsoft.com/office/drawing/2014/main" id="{D4B2DB61-FA88-415E-8F22-ED8B9AFE0A86}"/>
                </a:ext>
              </a:extLst>
            </p:cNvPr>
            <p:cNvSpPr/>
            <p:nvPr/>
          </p:nvSpPr>
          <p:spPr>
            <a:xfrm>
              <a:off x="1257301" y="8271322"/>
              <a:ext cx="9337675" cy="6023859"/>
            </a:xfrm>
            <a:prstGeom prst="round2SameRect">
              <a:avLst>
                <a:gd name="adj1" fmla="val 10077"/>
                <a:gd name="adj2" fmla="val 0"/>
              </a:avLst>
            </a:prstGeom>
            <a:solidFill>
              <a:schemeClr val="bg1">
                <a:alpha val="55000"/>
              </a:schemeClr>
            </a:solidFill>
            <a:ln>
              <a:solidFill>
                <a:srgbClr val="154A5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5" name="Rounded Rectangle 54">
              <a:extLst>
                <a:ext uri="{FF2B5EF4-FFF2-40B4-BE49-F238E27FC236}">
                  <a16:creationId xmlns:a16="http://schemas.microsoft.com/office/drawing/2014/main" id="{24E9A95C-3017-4CB6-80D1-80835C1E746A}"/>
                </a:ext>
              </a:extLst>
            </p:cNvPr>
            <p:cNvSpPr/>
            <p:nvPr/>
          </p:nvSpPr>
          <p:spPr>
            <a:xfrm>
              <a:off x="7864432" y="7958332"/>
              <a:ext cx="2060759" cy="883919"/>
            </a:xfrm>
            <a:prstGeom prst="round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2590455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a-IR" sz="3600" dirty="0">
                  <a:solidFill>
                    <a:srgbClr val="FFFFFF"/>
                  </a:solidFill>
                  <a:cs typeface="B Titr" panose="00000700000000000000" pitchFamily="2" charset="-78"/>
                </a:rPr>
                <a:t>چکیده</a:t>
              </a:r>
              <a:endParaRPr lang="en-US" sz="3600" dirty="0">
                <a:solidFill>
                  <a:srgbClr val="FFFFFF"/>
                </a:solidFill>
                <a:cs typeface="B Titr" panose="00000700000000000000" pitchFamily="2" charset="-78"/>
              </a:endParaRPr>
            </a:p>
          </p:txBody>
        </p:sp>
      </p:grpSp>
      <p:sp>
        <p:nvSpPr>
          <p:cNvPr id="4102" name="TextBox 19">
            <a:extLst>
              <a:ext uri="{FF2B5EF4-FFF2-40B4-BE49-F238E27FC236}">
                <a16:creationId xmlns:a16="http://schemas.microsoft.com/office/drawing/2014/main" id="{E684F618-ACF7-4DFF-83A6-A79F311575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1239500" y="15265400"/>
            <a:ext cx="10240962" cy="227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rtl="1" eaLnBrk="1" hangingPunct="1"/>
            <a:endParaRPr lang="fa-IR" altLang="en-US" sz="1200" b="1">
              <a:cs typeface="B Zar" panose="00000400000000000000" pitchFamily="2" charset="-78"/>
            </a:endParaRPr>
          </a:p>
          <a:p>
            <a:pPr algn="ctr" rtl="1" eaLnBrk="1" hangingPunct="1"/>
            <a:endParaRPr lang="fa-IR" altLang="en-US" sz="2600">
              <a:cs typeface="B Zar" panose="00000400000000000000" pitchFamily="2" charset="-78"/>
            </a:endParaRPr>
          </a:p>
          <a:p>
            <a:pPr algn="just" rtl="1" eaLnBrk="1" hangingPunct="1"/>
            <a:endParaRPr lang="fa-IR" altLang="en-US" sz="2600">
              <a:cs typeface="B Zar" panose="00000400000000000000" pitchFamily="2" charset="-78"/>
            </a:endParaRPr>
          </a:p>
          <a:p>
            <a:pPr algn="just" rtl="1" eaLnBrk="1" hangingPunct="1"/>
            <a:endParaRPr lang="fa-IR" altLang="en-US" sz="2600">
              <a:cs typeface="B Zar" panose="00000400000000000000" pitchFamily="2" charset="-78"/>
            </a:endParaRPr>
          </a:p>
          <a:p>
            <a:pPr algn="just" rtl="1" eaLnBrk="1" hangingPunct="1"/>
            <a:endParaRPr lang="fa-IR" altLang="en-US" sz="2600">
              <a:cs typeface="B Zar" panose="00000400000000000000" pitchFamily="2" charset="-78"/>
            </a:endParaRPr>
          </a:p>
          <a:p>
            <a:pPr algn="just" rtl="1" eaLnBrk="1" hangingPunct="1"/>
            <a:endParaRPr lang="en-US" altLang="en-US" sz="2600">
              <a:cs typeface="B Zar" panose="00000400000000000000" pitchFamily="2" charset="-78"/>
            </a:endParaRPr>
          </a:p>
        </p:txBody>
      </p:sp>
      <p:sp>
        <p:nvSpPr>
          <p:cNvPr id="4103" name="TextBox 2">
            <a:extLst>
              <a:ext uri="{FF2B5EF4-FFF2-40B4-BE49-F238E27FC236}">
                <a16:creationId xmlns:a16="http://schemas.microsoft.com/office/drawing/2014/main" id="{CD50C877-2587-4625-9D6D-FEFE76CFAF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09338" y="8983663"/>
            <a:ext cx="9369425" cy="3294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rtl="1" eaLnBrk="1" hangingPunct="1"/>
            <a:r>
              <a:rPr lang="fa-IR" altLang="fa-IR" sz="2600">
                <a:cs typeface="B Nazanin" panose="00000400000000000000" pitchFamily="2" charset="-78"/>
              </a:rPr>
              <a:t>متن تمامی قسمت های پوستر به غیر از بخش منابع</a:t>
            </a:r>
            <a:r>
              <a:rPr lang="en-US" altLang="fa-IR" sz="2600">
                <a:cs typeface="B Nazanin" panose="00000400000000000000" pitchFamily="2" charset="-78"/>
              </a:rPr>
              <a:t> </a:t>
            </a:r>
            <a:r>
              <a:rPr lang="en-US" altLang="fa-IR" sz="2600">
                <a:latin typeface="IRANSans" pitchFamily="18" charset="0"/>
                <a:cs typeface="B Nazanin" panose="00000400000000000000" pitchFamily="2" charset="-78"/>
              </a:rPr>
              <a:t>(B Zar 26) </a:t>
            </a:r>
            <a:r>
              <a:rPr lang="fa-IR" altLang="fa-IR" sz="2600">
                <a:cs typeface="B Nazanin" panose="00000400000000000000" pitchFamily="2" charset="-78"/>
              </a:rPr>
              <a:t>بوده و برای کلیه متون از حالت پاراگراف از راست (متن از راست به چپ)- حالت</a:t>
            </a:r>
            <a:r>
              <a:rPr lang="en-US" altLang="fa-IR" sz="2600">
                <a:latin typeface="IRANSans" pitchFamily="18" charset="0"/>
                <a:cs typeface="B Nazanin" panose="00000400000000000000" pitchFamily="2" charset="-78"/>
              </a:rPr>
              <a:t>Justify</a:t>
            </a:r>
            <a:r>
              <a:rPr lang="en-US" altLang="fa-IR" sz="2600">
                <a:cs typeface="B Nazanin" panose="00000400000000000000" pitchFamily="2" charset="-78"/>
              </a:rPr>
              <a:t>  </a:t>
            </a:r>
            <a:r>
              <a:rPr lang="fa-IR" altLang="fa-IR" sz="2600">
                <a:cs typeface="B Nazanin" panose="00000400000000000000" pitchFamily="2" charset="-78"/>
              </a:rPr>
              <a:t> استفاده شود. از کلی گویی اجتناب گردیده و به وضوح به بیان مطالب اصلی و اهداف مقاله پرداخته شود و تمامی قسمت های مقاله به صورت مختصر بیان گردد. قابل ذکر است اندازه پوستر 70 در 100 سانتی متر بوده و خواهشمند است نویسندگان محترم الگوی پوستر را رعایت فرمایند. فونت عنوان مقاله، نویسندگان، مشخصات آن ها و رایانامه نویسنده مسئول مطابق با الگوی بالا باشد.</a:t>
            </a:r>
          </a:p>
          <a:p>
            <a:pPr algn="just" rtl="1" eaLnBrk="1" hangingPunct="1"/>
            <a:r>
              <a:rPr lang="fa-IR" altLang="fa-IR" sz="2600">
                <a:cs typeface="B Nazanin" panose="00000400000000000000" pitchFamily="2" charset="-78"/>
              </a:rPr>
              <a:t>در این قسمت ضرورت انجام پژوهش خود را توضیح داده و اهداف تحقیق را به روشنی و به دور از بیان مطالب اضافی و کلیات شرح دهید.</a:t>
            </a:r>
          </a:p>
        </p:txBody>
      </p:sp>
      <p:sp>
        <p:nvSpPr>
          <p:cNvPr id="4104" name="TextBox 41">
            <a:extLst>
              <a:ext uri="{FF2B5EF4-FFF2-40B4-BE49-F238E27FC236}">
                <a16:creationId xmlns:a16="http://schemas.microsoft.com/office/drawing/2014/main" id="{ABBDF1B2-0B26-4D23-AEF6-39B2D1D2D9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18875" y="16154400"/>
            <a:ext cx="9310688" cy="169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rtl="1" eaLnBrk="1" hangingPunct="1"/>
            <a:r>
              <a:rPr lang="fa-IR" altLang="fa-IR" sz="2600">
                <a:cs typeface="B Nazanin" panose="00000400000000000000" pitchFamily="2" charset="-78"/>
              </a:rPr>
              <a:t>سعی گردد از ذکر تمام جزئیات خودداری گردیده و به صورت مختصر و شفاف روش اصلی کار توضیح داده شود و نیازی نیست که تمامی موارد مرتبط با روش کار و ابزار مورد استفاده شامل مدل، نرم افزار و ... به تفصیل آورده شود.</a:t>
            </a:r>
          </a:p>
          <a:p>
            <a:pPr algn="r" rtl="1" eaLnBrk="1" hangingPunct="1"/>
            <a:endParaRPr lang="fa-IR" altLang="fa-IR" sz="2600">
              <a:cs typeface="B Zar" panose="00000400000000000000" pitchFamily="2" charset="-78"/>
            </a:endParaRPr>
          </a:p>
        </p:txBody>
      </p:sp>
      <p:sp>
        <p:nvSpPr>
          <p:cNvPr id="4105" name="TextBox 5">
            <a:extLst>
              <a:ext uri="{FF2B5EF4-FFF2-40B4-BE49-F238E27FC236}">
                <a16:creationId xmlns:a16="http://schemas.microsoft.com/office/drawing/2014/main" id="{8EBC6546-DE6A-4451-96BB-1E79C77EAC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48550" y="3789363"/>
            <a:ext cx="62103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 eaLnBrk="1" hangingPunct="1"/>
            <a:r>
              <a:rPr lang="fa-IR" altLang="fa-IR" sz="4800">
                <a:solidFill>
                  <a:srgbClr val="002060"/>
                </a:solidFill>
                <a:cs typeface="B Titr" panose="00000700000000000000" pitchFamily="2" charset="-78"/>
              </a:rPr>
              <a:t>عنوان مقاله: </a:t>
            </a:r>
            <a:r>
              <a:rPr lang="fa-IR" altLang="fa-IR" sz="5000">
                <a:solidFill>
                  <a:srgbClr val="002060"/>
                </a:solidFill>
                <a:cs typeface="B Titr" panose="00000700000000000000" pitchFamily="2" charset="-78"/>
              </a:rPr>
              <a:t>(</a:t>
            </a:r>
            <a:r>
              <a:rPr lang="en-US" altLang="fa-IR" sz="5400" b="1">
                <a:solidFill>
                  <a:srgbClr val="002060"/>
                </a:solidFill>
                <a:cs typeface="B Titr" panose="00000700000000000000" pitchFamily="2" charset="-78"/>
              </a:rPr>
              <a:t>B Titr 48</a:t>
            </a:r>
            <a:r>
              <a:rPr lang="fa-IR" altLang="fa-IR" sz="5000">
                <a:solidFill>
                  <a:srgbClr val="002060"/>
                </a:solidFill>
                <a:cs typeface="B Titr" panose="00000700000000000000" pitchFamily="2" charset="-78"/>
              </a:rPr>
              <a:t>)</a:t>
            </a:r>
          </a:p>
        </p:txBody>
      </p:sp>
      <p:sp>
        <p:nvSpPr>
          <p:cNvPr id="4106" name="TextBox 7">
            <a:extLst>
              <a:ext uri="{FF2B5EF4-FFF2-40B4-BE49-F238E27FC236}">
                <a16:creationId xmlns:a16="http://schemas.microsoft.com/office/drawing/2014/main" id="{A0726226-62E2-4C6B-9AAC-DA372386E9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27863" y="4865688"/>
            <a:ext cx="7543800" cy="175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rtl="1" eaLnBrk="1" hangingPunct="1"/>
            <a:r>
              <a:rPr lang="fa-IR" altLang="fa-IR" sz="3600" b="1">
                <a:solidFill>
                  <a:srgbClr val="002060"/>
                </a:solidFill>
                <a:cs typeface="B Nazanin" panose="00000400000000000000" pitchFamily="2" charset="-78"/>
              </a:rPr>
              <a:t>نویسندگان</a:t>
            </a:r>
            <a:r>
              <a:rPr lang="fa-IR" altLang="fa-IR" sz="3600" b="1">
                <a:solidFill>
                  <a:srgbClr val="002060"/>
                </a:solidFill>
                <a:cs typeface="B Zar" panose="00000400000000000000" pitchFamily="2" charset="-78"/>
              </a:rPr>
              <a:t>: </a:t>
            </a:r>
            <a:r>
              <a:rPr lang="fa-IR" altLang="fa-IR" sz="5400">
                <a:solidFill>
                  <a:srgbClr val="002060"/>
                </a:solidFill>
                <a:cs typeface="B Zar" panose="00000400000000000000" pitchFamily="2" charset="-78"/>
              </a:rPr>
              <a:t>(</a:t>
            </a:r>
            <a:r>
              <a:rPr lang="en-US" altLang="fa-IR" sz="4000" b="1">
                <a:solidFill>
                  <a:srgbClr val="002060"/>
                </a:solidFill>
                <a:cs typeface="B Zar" panose="00000400000000000000" pitchFamily="2" charset="-78"/>
              </a:rPr>
              <a:t>B Nazanin Bold</a:t>
            </a:r>
            <a:r>
              <a:rPr lang="en-US" altLang="fa-IR" sz="4000">
                <a:solidFill>
                  <a:srgbClr val="002060"/>
                </a:solidFill>
                <a:cs typeface="B Zar" panose="00000400000000000000" pitchFamily="2" charset="-78"/>
              </a:rPr>
              <a:t> 36</a:t>
            </a:r>
            <a:r>
              <a:rPr lang="fa-IR" altLang="fa-IR" sz="5400">
                <a:solidFill>
                  <a:srgbClr val="002060"/>
                </a:solidFill>
                <a:cs typeface="B Zar" panose="00000400000000000000" pitchFamily="2" charset="-78"/>
              </a:rPr>
              <a:t>)</a:t>
            </a:r>
          </a:p>
          <a:p>
            <a:pPr algn="ctr" rtl="1" eaLnBrk="1" hangingPunct="1"/>
            <a:endParaRPr lang="fa-IR" altLang="fa-IR" sz="5400">
              <a:cs typeface="B Zar" panose="00000400000000000000" pitchFamily="2" charset="-78"/>
            </a:endParaRPr>
          </a:p>
        </p:txBody>
      </p:sp>
      <p:sp>
        <p:nvSpPr>
          <p:cNvPr id="4107" name="TextBox 8">
            <a:extLst>
              <a:ext uri="{FF2B5EF4-FFF2-40B4-BE49-F238E27FC236}">
                <a16:creationId xmlns:a16="http://schemas.microsoft.com/office/drawing/2014/main" id="{8F252D40-6B55-4B80-82A6-83F897E065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6738" y="5694363"/>
            <a:ext cx="15316200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rtl="1" eaLnBrk="1" hangingPunct="1"/>
            <a:r>
              <a:rPr lang="fa-IR" altLang="fa-IR" sz="3600">
                <a:solidFill>
                  <a:srgbClr val="002060"/>
                </a:solidFill>
                <a:cs typeface="B Zar" panose="00000400000000000000" pitchFamily="2" charset="-78"/>
              </a:rPr>
              <a:t> </a:t>
            </a:r>
            <a:r>
              <a:rPr lang="fa-IR" altLang="fa-IR" sz="3200">
                <a:solidFill>
                  <a:srgbClr val="002060"/>
                </a:solidFill>
                <a:cs typeface="B Nazanin" panose="00000400000000000000" pitchFamily="2" charset="-78"/>
              </a:rPr>
              <a:t>مشخصات نویسندگان</a:t>
            </a:r>
            <a:r>
              <a:rPr lang="fa-IR" altLang="fa-IR" sz="3200">
                <a:solidFill>
                  <a:srgbClr val="002060"/>
                </a:solidFill>
                <a:cs typeface="B Zar" panose="00000400000000000000" pitchFamily="2" charset="-78"/>
              </a:rPr>
              <a:t>: (</a:t>
            </a:r>
            <a:r>
              <a:rPr lang="en-US" altLang="fa-IR" sz="3600">
                <a:solidFill>
                  <a:srgbClr val="002060"/>
                </a:solidFill>
                <a:cs typeface="B Zar" panose="00000400000000000000" pitchFamily="2" charset="-78"/>
              </a:rPr>
              <a:t>B Nazanin 32</a:t>
            </a:r>
            <a:r>
              <a:rPr lang="fa-IR" altLang="fa-IR" sz="3600">
                <a:solidFill>
                  <a:srgbClr val="002060"/>
                </a:solidFill>
                <a:cs typeface="B Zar" panose="00000400000000000000" pitchFamily="2" charset="-78"/>
              </a:rPr>
              <a:t>)</a:t>
            </a:r>
            <a:endParaRPr lang="en-US" altLang="fa-IR" sz="3600">
              <a:solidFill>
                <a:srgbClr val="002060"/>
              </a:solidFill>
              <a:cs typeface="B Zar" panose="00000400000000000000" pitchFamily="2" charset="-78"/>
            </a:endParaRPr>
          </a:p>
          <a:p>
            <a:pPr algn="ctr" rtl="1" eaLnBrk="1" hangingPunct="1"/>
            <a:endParaRPr lang="en-US" altLang="fa-IR" sz="4000">
              <a:solidFill>
                <a:srgbClr val="002060"/>
              </a:solidFill>
              <a:cs typeface="B Zar" panose="00000400000000000000" pitchFamily="2" charset="-78"/>
            </a:endParaRPr>
          </a:p>
          <a:p>
            <a:pPr algn="ctr" rtl="1" eaLnBrk="1" hangingPunct="1"/>
            <a:endParaRPr lang="fa-IR" altLang="fa-IR" sz="4000">
              <a:solidFill>
                <a:srgbClr val="002060"/>
              </a:solidFill>
              <a:cs typeface="B Zar" panose="00000400000000000000" pitchFamily="2" charset="-78"/>
            </a:endParaRPr>
          </a:p>
        </p:txBody>
      </p:sp>
      <p:sp>
        <p:nvSpPr>
          <p:cNvPr id="4108" name="TextBox 9">
            <a:extLst>
              <a:ext uri="{FF2B5EF4-FFF2-40B4-BE49-F238E27FC236}">
                <a16:creationId xmlns:a16="http://schemas.microsoft.com/office/drawing/2014/main" id="{42F3671E-373C-481F-951B-EF97964E62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988" y="12449175"/>
            <a:ext cx="10302875" cy="980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fa-IR" altLang="fa-IR" sz="5000"/>
          </a:p>
        </p:txBody>
      </p:sp>
      <p:grpSp>
        <p:nvGrpSpPr>
          <p:cNvPr id="4109" name="Group 11">
            <a:extLst>
              <a:ext uri="{FF2B5EF4-FFF2-40B4-BE49-F238E27FC236}">
                <a16:creationId xmlns:a16="http://schemas.microsoft.com/office/drawing/2014/main" id="{5D654067-246B-4037-BAE4-85686155F76C}"/>
              </a:ext>
            </a:extLst>
          </p:cNvPr>
          <p:cNvGrpSpPr>
            <a:grpSpLocks/>
          </p:cNvGrpSpPr>
          <p:nvPr/>
        </p:nvGrpSpPr>
        <p:grpSpPr bwMode="auto">
          <a:xfrm>
            <a:off x="652463" y="7839075"/>
            <a:ext cx="9804400" cy="12498388"/>
            <a:chOff x="1257301" y="7958333"/>
            <a:chExt cx="9337675" cy="12922050"/>
          </a:xfrm>
        </p:grpSpPr>
        <p:sp>
          <p:nvSpPr>
            <p:cNvPr id="44" name="Rounded Rectangle 10">
              <a:extLst>
                <a:ext uri="{FF2B5EF4-FFF2-40B4-BE49-F238E27FC236}">
                  <a16:creationId xmlns:a16="http://schemas.microsoft.com/office/drawing/2014/main" id="{7699AB7D-2845-4620-8954-FFCCBB2A90EF}"/>
                </a:ext>
              </a:extLst>
            </p:cNvPr>
            <p:cNvSpPr/>
            <p:nvPr/>
          </p:nvSpPr>
          <p:spPr>
            <a:xfrm>
              <a:off x="1257301" y="8270182"/>
              <a:ext cx="9337675" cy="12610201"/>
            </a:xfrm>
            <a:prstGeom prst="round2SameRect">
              <a:avLst>
                <a:gd name="adj1" fmla="val 7341"/>
                <a:gd name="adj2" fmla="val 0"/>
              </a:avLst>
            </a:prstGeom>
            <a:solidFill>
              <a:schemeClr val="bg1">
                <a:alpha val="55000"/>
              </a:schemeClr>
            </a:solidFill>
            <a:ln>
              <a:solidFill>
                <a:srgbClr val="154A5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5" name="Rounded Rectangle 44">
              <a:extLst>
                <a:ext uri="{FF2B5EF4-FFF2-40B4-BE49-F238E27FC236}">
                  <a16:creationId xmlns:a16="http://schemas.microsoft.com/office/drawing/2014/main" id="{BB3EB5E5-7072-4762-BE97-6A84499745A6}"/>
                </a:ext>
              </a:extLst>
            </p:cNvPr>
            <p:cNvSpPr/>
            <p:nvPr/>
          </p:nvSpPr>
          <p:spPr>
            <a:xfrm>
              <a:off x="5555715" y="7958333"/>
              <a:ext cx="4369476" cy="773058"/>
            </a:xfrm>
            <a:prstGeom prst="round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a-IR" sz="3600" dirty="0">
                  <a:latin typeface="IRANSans" panose="02040503050201020203" pitchFamily="18" charset="-78"/>
                  <a:cs typeface="B Titr" panose="00000700000000000000" pitchFamily="2" charset="-78"/>
                </a:rPr>
                <a:t>نتایج و بحث</a:t>
              </a:r>
              <a:endParaRPr lang="en-US" sz="3600" dirty="0">
                <a:latin typeface="IRANSans" panose="02040503050201020203" pitchFamily="18" charset="-78"/>
                <a:cs typeface="B Titr" panose="00000700000000000000" pitchFamily="2" charset="-78"/>
              </a:endParaRPr>
            </a:p>
          </p:txBody>
        </p:sp>
      </p:grpSp>
      <p:grpSp>
        <p:nvGrpSpPr>
          <p:cNvPr id="4110" name="Group 43">
            <a:extLst>
              <a:ext uri="{FF2B5EF4-FFF2-40B4-BE49-F238E27FC236}">
                <a16:creationId xmlns:a16="http://schemas.microsoft.com/office/drawing/2014/main" id="{19120CFE-E2F1-4D55-A986-2F06D206DC45}"/>
              </a:ext>
            </a:extLst>
          </p:cNvPr>
          <p:cNvGrpSpPr>
            <a:grpSpLocks/>
          </p:cNvGrpSpPr>
          <p:nvPr/>
        </p:nvGrpSpPr>
        <p:grpSpPr bwMode="auto">
          <a:xfrm>
            <a:off x="652463" y="20566063"/>
            <a:ext cx="9839325" cy="5143500"/>
            <a:chOff x="1257301" y="7958334"/>
            <a:chExt cx="9337675" cy="4545805"/>
          </a:xfrm>
        </p:grpSpPr>
        <p:sp>
          <p:nvSpPr>
            <p:cNvPr id="48" name="Round Same Side Corner Rectangle 47">
              <a:extLst>
                <a:ext uri="{FF2B5EF4-FFF2-40B4-BE49-F238E27FC236}">
                  <a16:creationId xmlns:a16="http://schemas.microsoft.com/office/drawing/2014/main" id="{A5D132F2-B111-4A24-82BA-D355695C5999}"/>
                </a:ext>
              </a:extLst>
            </p:cNvPr>
            <p:cNvSpPr/>
            <p:nvPr/>
          </p:nvSpPr>
          <p:spPr>
            <a:xfrm>
              <a:off x="1257301" y="8271208"/>
              <a:ext cx="9337675" cy="4232931"/>
            </a:xfrm>
            <a:prstGeom prst="round2SameRect">
              <a:avLst>
                <a:gd name="adj1" fmla="val 9737"/>
                <a:gd name="adj2" fmla="val 0"/>
              </a:avLst>
            </a:prstGeom>
            <a:solidFill>
              <a:schemeClr val="bg1">
                <a:alpha val="55000"/>
              </a:schemeClr>
            </a:solidFill>
            <a:ln>
              <a:solidFill>
                <a:srgbClr val="154A5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9" name="Rounded Rectangle 48">
              <a:extLst>
                <a:ext uri="{FF2B5EF4-FFF2-40B4-BE49-F238E27FC236}">
                  <a16:creationId xmlns:a16="http://schemas.microsoft.com/office/drawing/2014/main" id="{E134A14A-2DEB-4B91-A8F3-E60E3934CC78}"/>
                </a:ext>
              </a:extLst>
            </p:cNvPr>
            <p:cNvSpPr/>
            <p:nvPr/>
          </p:nvSpPr>
          <p:spPr>
            <a:xfrm>
              <a:off x="5555524" y="7958334"/>
              <a:ext cx="4370539" cy="662228"/>
            </a:xfrm>
            <a:prstGeom prst="round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a-IR" sz="3600" dirty="0">
                  <a:latin typeface="IRANSans" panose="02040503050201020203" pitchFamily="18" charset="-78"/>
                  <a:cs typeface="B Titr" panose="00000700000000000000" pitchFamily="2" charset="-78"/>
                </a:rPr>
                <a:t>نتیجه‌گیری</a:t>
              </a:r>
              <a:endParaRPr lang="en-US" sz="3600" dirty="0">
                <a:latin typeface="IRANSans" panose="02040503050201020203" pitchFamily="18" charset="-78"/>
                <a:cs typeface="B Titr" panose="00000700000000000000" pitchFamily="2" charset="-78"/>
              </a:endParaRPr>
            </a:p>
          </p:txBody>
        </p:sp>
      </p:grpSp>
      <p:grpSp>
        <p:nvGrpSpPr>
          <p:cNvPr id="4111" name="Group 46">
            <a:extLst>
              <a:ext uri="{FF2B5EF4-FFF2-40B4-BE49-F238E27FC236}">
                <a16:creationId xmlns:a16="http://schemas.microsoft.com/office/drawing/2014/main" id="{5947BC96-DA50-471F-816E-6E5773E5ADAE}"/>
              </a:ext>
            </a:extLst>
          </p:cNvPr>
          <p:cNvGrpSpPr>
            <a:grpSpLocks/>
          </p:cNvGrpSpPr>
          <p:nvPr/>
        </p:nvGrpSpPr>
        <p:grpSpPr bwMode="auto">
          <a:xfrm>
            <a:off x="720725" y="25950863"/>
            <a:ext cx="9839325" cy="3100387"/>
            <a:chOff x="1257301" y="7958333"/>
            <a:chExt cx="9337675" cy="4545806"/>
          </a:xfrm>
        </p:grpSpPr>
        <p:sp>
          <p:nvSpPr>
            <p:cNvPr id="51" name="Round Same Side Corner Rectangle 50">
              <a:extLst>
                <a:ext uri="{FF2B5EF4-FFF2-40B4-BE49-F238E27FC236}">
                  <a16:creationId xmlns:a16="http://schemas.microsoft.com/office/drawing/2014/main" id="{B3B94B8F-22CA-464A-97B7-2DB6CE1D6551}"/>
                </a:ext>
              </a:extLst>
            </p:cNvPr>
            <p:cNvSpPr/>
            <p:nvPr/>
          </p:nvSpPr>
          <p:spPr>
            <a:xfrm>
              <a:off x="1257301" y="8270232"/>
              <a:ext cx="9337675" cy="4233907"/>
            </a:xfrm>
            <a:prstGeom prst="round2SameRect">
              <a:avLst>
                <a:gd name="adj1" fmla="val 10776"/>
                <a:gd name="adj2" fmla="val 0"/>
              </a:avLst>
            </a:prstGeom>
            <a:solidFill>
              <a:schemeClr val="bg1">
                <a:alpha val="55000"/>
              </a:schemeClr>
            </a:solidFill>
            <a:ln>
              <a:solidFill>
                <a:srgbClr val="154A5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2" name="Rounded Rectangle 51">
              <a:extLst>
                <a:ext uri="{FF2B5EF4-FFF2-40B4-BE49-F238E27FC236}">
                  <a16:creationId xmlns:a16="http://schemas.microsoft.com/office/drawing/2014/main" id="{094116B3-B792-4C5E-9906-9BD972D02A17}"/>
                </a:ext>
              </a:extLst>
            </p:cNvPr>
            <p:cNvSpPr/>
            <p:nvPr/>
          </p:nvSpPr>
          <p:spPr>
            <a:xfrm>
              <a:off x="5555525" y="7958333"/>
              <a:ext cx="4370538" cy="775091"/>
            </a:xfrm>
            <a:prstGeom prst="round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a-IR" sz="3600" dirty="0">
                  <a:latin typeface="IRANSans" panose="02040503050201020203" pitchFamily="18" charset="-78"/>
                  <a:cs typeface="B Titr" panose="00000700000000000000" pitchFamily="2" charset="-78"/>
                </a:rPr>
                <a:t>منابع اصلی</a:t>
              </a:r>
              <a:endParaRPr lang="en-US" sz="3600" dirty="0">
                <a:latin typeface="IRANSans" panose="02040503050201020203" pitchFamily="18" charset="-78"/>
                <a:cs typeface="B Titr" panose="00000700000000000000" pitchFamily="2" charset="-78"/>
              </a:endParaRPr>
            </a:p>
          </p:txBody>
        </p:sp>
      </p:grpSp>
      <p:sp>
        <p:nvSpPr>
          <p:cNvPr id="4112" name="TextBox 11">
            <a:extLst>
              <a:ext uri="{FF2B5EF4-FFF2-40B4-BE49-F238E27FC236}">
                <a16:creationId xmlns:a16="http://schemas.microsoft.com/office/drawing/2014/main" id="{1679A4B0-42E7-4253-91E4-760350582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5375" y="21747163"/>
            <a:ext cx="8953500" cy="3694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rtl="1" eaLnBrk="1" hangingPunct="1"/>
            <a:r>
              <a:rPr lang="fa-IR" altLang="en-US" sz="2600">
                <a:cs typeface="B Nazanin" panose="00000400000000000000" pitchFamily="2" charset="-78"/>
              </a:rPr>
              <a:t>نتیجه پژوهش بر اساس اهداف، به طور صریح و مشخص بیان گردد.</a:t>
            </a:r>
          </a:p>
          <a:p>
            <a:pPr algn="just" rtl="1" eaLnBrk="1" hangingPunct="1"/>
            <a:endParaRPr lang="fa-IR" altLang="en-US" sz="2600">
              <a:cs typeface="B Zar" panose="00000400000000000000" pitchFamily="2" charset="-78"/>
            </a:endParaRPr>
          </a:p>
          <a:p>
            <a:pPr algn="just" rtl="1" eaLnBrk="1" hangingPunct="1"/>
            <a:endParaRPr lang="fa-IR" altLang="en-US" sz="2600">
              <a:cs typeface="B Zar" panose="00000400000000000000" pitchFamily="2" charset="-78"/>
            </a:endParaRPr>
          </a:p>
          <a:p>
            <a:pPr algn="just" rtl="1" eaLnBrk="1" hangingPunct="1"/>
            <a:endParaRPr lang="fa-IR" altLang="en-US" sz="2600">
              <a:cs typeface="B Zar" panose="00000400000000000000" pitchFamily="2" charset="-78"/>
            </a:endParaRPr>
          </a:p>
          <a:p>
            <a:pPr algn="just" rtl="1" eaLnBrk="1" hangingPunct="1"/>
            <a:endParaRPr lang="fa-IR" altLang="en-US" sz="2600">
              <a:cs typeface="B Zar" panose="00000400000000000000" pitchFamily="2" charset="-78"/>
            </a:endParaRPr>
          </a:p>
          <a:p>
            <a:pPr algn="just" rtl="1" eaLnBrk="1" hangingPunct="1"/>
            <a:endParaRPr lang="fa-IR" altLang="en-US" sz="2600">
              <a:cs typeface="B Zar" panose="00000400000000000000" pitchFamily="2" charset="-78"/>
            </a:endParaRPr>
          </a:p>
          <a:p>
            <a:pPr algn="just" rtl="1" eaLnBrk="1" hangingPunct="1"/>
            <a:endParaRPr lang="fa-IR" altLang="en-US" sz="2600">
              <a:cs typeface="B Zar" panose="00000400000000000000" pitchFamily="2" charset="-78"/>
            </a:endParaRPr>
          </a:p>
          <a:p>
            <a:pPr algn="just" rtl="1" eaLnBrk="1" hangingPunct="1"/>
            <a:endParaRPr lang="fa-IR" altLang="en-US" sz="2600">
              <a:cs typeface="B Zar" panose="00000400000000000000" pitchFamily="2" charset="-78"/>
            </a:endParaRPr>
          </a:p>
          <a:p>
            <a:pPr algn="just" rtl="1" eaLnBrk="1" hangingPunct="1"/>
            <a:endParaRPr lang="en-US" altLang="en-US" sz="2600">
              <a:cs typeface="B Zar" panose="00000400000000000000" pitchFamily="2" charset="-78"/>
            </a:endParaRPr>
          </a:p>
        </p:txBody>
      </p:sp>
      <p:sp>
        <p:nvSpPr>
          <p:cNvPr id="4113" name="TextBox 62">
            <a:extLst>
              <a:ext uri="{FF2B5EF4-FFF2-40B4-BE49-F238E27FC236}">
                <a16:creationId xmlns:a16="http://schemas.microsoft.com/office/drawing/2014/main" id="{13B95ACC-E717-441B-AC5C-AF823C069A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5375" y="27046238"/>
            <a:ext cx="8953500" cy="310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2589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589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589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589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589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589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589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589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589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rtl="1" eaLnBrk="1" hangingPunct="1"/>
            <a:endParaRPr lang="fa-IR" altLang="en-US" sz="160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just" rtl="1" eaLnBrk="1" hangingPunct="1"/>
            <a:endParaRPr lang="fa-IR" altLang="en-US" sz="160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just" rtl="1" eaLnBrk="1" hangingPunct="1"/>
            <a:r>
              <a:rPr lang="fa-IR" altLang="en-US">
                <a:latin typeface="Times New Roman" panose="02020603050405020304" pitchFamily="18" charset="0"/>
                <a:cs typeface="B Nazanin" panose="00000400000000000000" pitchFamily="2" charset="-78"/>
              </a:rPr>
              <a:t>در این قسمت سعی گردد از منابع مهم و اصلی استفاده گردد و منابع به ترتیب از منابع فارسی تا منابع انگلیسی شماره گذاری شوند. فونت منابع فارسی</a:t>
            </a:r>
            <a:r>
              <a:rPr lang="fa-IR" altLang="en-US" sz="1600">
                <a:latin typeface="Times New Roman" panose="02020603050405020304" pitchFamily="18" charset="0"/>
                <a:cs typeface="B Nazanin" panose="00000400000000000000" pitchFamily="2" charset="-78"/>
              </a:rPr>
              <a:t> (</a:t>
            </a:r>
            <a:r>
              <a:rPr lang="en-US" altLang="en-US" sz="1600">
                <a:latin typeface="Times New Roman" panose="02020603050405020304" pitchFamily="18" charset="0"/>
                <a:cs typeface="B Nazanin" panose="00000400000000000000" pitchFamily="2" charset="-78"/>
              </a:rPr>
              <a:t>B Nazanin 18</a:t>
            </a:r>
            <a:r>
              <a:rPr lang="fa-IR" altLang="en-US" sz="1600">
                <a:latin typeface="Times New Roman" panose="02020603050405020304" pitchFamily="18" charset="0"/>
                <a:cs typeface="B Nazanin" panose="00000400000000000000" pitchFamily="2" charset="-78"/>
              </a:rPr>
              <a:t>)، </a:t>
            </a:r>
            <a:r>
              <a:rPr lang="fa-IR" altLang="en-US">
                <a:latin typeface="Times New Roman" panose="02020603050405020304" pitchFamily="18" charset="0"/>
                <a:cs typeface="B Nazanin" panose="00000400000000000000" pitchFamily="2" charset="-78"/>
              </a:rPr>
              <a:t>فونت منابع انگلیسی</a:t>
            </a:r>
            <a:r>
              <a:rPr lang="fa-IR" altLang="en-US" sz="1600">
                <a:latin typeface="Times New Roman" panose="02020603050405020304" pitchFamily="18" charset="0"/>
                <a:cs typeface="B Nazanin" panose="00000400000000000000" pitchFamily="2" charset="-78"/>
              </a:rPr>
              <a:t>:  </a:t>
            </a:r>
            <a:r>
              <a:rPr lang="en-US" altLang="en-US" sz="1600">
                <a:latin typeface="Times New Roman" panose="02020603050405020304" pitchFamily="18" charset="0"/>
                <a:cs typeface="B Nazanin" panose="00000400000000000000" pitchFamily="2" charset="-78"/>
              </a:rPr>
              <a:t>16</a:t>
            </a:r>
            <a:r>
              <a:rPr lang="fa-IR" altLang="en-US" sz="160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en-US" altLang="en-US" sz="1600">
                <a:latin typeface="Times New Roman" panose="02020603050405020304" pitchFamily="18" charset="0"/>
                <a:cs typeface="B Nazanin" panose="00000400000000000000" pitchFamily="2" charset="-78"/>
              </a:rPr>
              <a:t>Times New Roman</a:t>
            </a:r>
            <a:endParaRPr lang="fa-IR" altLang="en-US" sz="160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just" rtl="1" eaLnBrk="1" hangingPunct="1"/>
            <a:endParaRPr lang="fa-IR" altLang="en-US" sz="160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just" rtl="1" eaLnBrk="1" hangingPunct="1"/>
            <a:endParaRPr lang="fa-IR" altLang="en-US" sz="160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just" rtl="1" eaLnBrk="1" hangingPunct="1"/>
            <a:endParaRPr lang="fa-IR" altLang="en-US" sz="160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just" rtl="1" eaLnBrk="1" hangingPunct="1"/>
            <a:endParaRPr lang="fa-IR" altLang="en-US" sz="160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just" rtl="1" eaLnBrk="1" hangingPunct="1"/>
            <a:endParaRPr lang="fa-IR" altLang="en-US" sz="160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just" rtl="1" eaLnBrk="1" hangingPunct="1"/>
            <a:endParaRPr lang="fa-IR" altLang="en-US" sz="160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just" rtl="1" eaLnBrk="1" hangingPunct="1"/>
            <a:endParaRPr lang="fa-IR" altLang="en-US" sz="160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just" rtl="1" eaLnBrk="1" hangingPunct="1"/>
            <a:endParaRPr lang="en-US" altLang="en-US" sz="1600"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4114" name="TextBox 40">
            <a:extLst>
              <a:ext uri="{FF2B5EF4-FFF2-40B4-BE49-F238E27FC236}">
                <a16:creationId xmlns:a16="http://schemas.microsoft.com/office/drawing/2014/main" id="{96109F78-DA63-4B20-BFE8-E1D1E4C7FF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18875" y="24549100"/>
            <a:ext cx="9310688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 eaLnBrk="1" hangingPunct="1"/>
            <a:r>
              <a:rPr lang="fa-IR" altLang="fa-IR" sz="2600">
                <a:cs typeface="B Nazanin" panose="00000400000000000000" pitchFamily="2" charset="-78"/>
              </a:rPr>
              <a:t>بیشتر از اشکال و جداول استفاده گردد که بصورت واضح و گویا تنظیم شده با شند. </a:t>
            </a:r>
          </a:p>
          <a:p>
            <a:pPr algn="r" rtl="1" eaLnBrk="1" hangingPunct="1"/>
            <a:endParaRPr lang="fa-IR" altLang="fa-IR" sz="2600">
              <a:cs typeface="B Zar" panose="00000400000000000000" pitchFamily="2" charset="-78"/>
            </a:endParaRPr>
          </a:p>
        </p:txBody>
      </p:sp>
      <p:sp>
        <p:nvSpPr>
          <p:cNvPr id="4115" name="TextBox 40">
            <a:extLst>
              <a:ext uri="{FF2B5EF4-FFF2-40B4-BE49-F238E27FC236}">
                <a16:creationId xmlns:a16="http://schemas.microsoft.com/office/drawing/2014/main" id="{39F2A289-9B0B-4C54-BC9D-25EBA0999F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5963" y="9386888"/>
            <a:ext cx="9312275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 eaLnBrk="1" hangingPunct="1"/>
            <a:r>
              <a:rPr lang="fa-IR" altLang="fa-IR" sz="2600">
                <a:cs typeface="B Nazanin" panose="00000400000000000000" pitchFamily="2" charset="-78"/>
              </a:rPr>
              <a:t>بیشتر از اشکال و جداول استفاده گردد که بصورت واضح و گویا تنظیم شده با شند. </a:t>
            </a:r>
          </a:p>
          <a:p>
            <a:pPr algn="r" rtl="1" eaLnBrk="1" hangingPunct="1"/>
            <a:endParaRPr lang="fa-IR" altLang="fa-IR" sz="2600">
              <a:cs typeface="B Zar" panose="00000400000000000000" pitchFamily="2" charset="-7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3464</TotalTime>
  <Words>311</Words>
  <Application>Microsoft Office PowerPoint</Application>
  <PresentationFormat>Custom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Calibri</vt:lpstr>
      <vt:lpstr>Arial</vt:lpstr>
      <vt:lpstr>Calibri Light</vt:lpstr>
      <vt:lpstr>Titr</vt:lpstr>
      <vt:lpstr>IRANSans</vt:lpstr>
      <vt:lpstr>B Titr</vt:lpstr>
      <vt:lpstr>B Zar</vt:lpstr>
      <vt:lpstr>B Nazanin</vt:lpstr>
      <vt:lpstr>Times New Roman</vt:lpstr>
      <vt:lpstr>Office 2013 - 2022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rayan</dc:creator>
  <cp:lastModifiedBy>Hp</cp:lastModifiedBy>
  <cp:revision>159</cp:revision>
  <dcterms:created xsi:type="dcterms:W3CDTF">2019-06-24T19:19:12Z</dcterms:created>
  <dcterms:modified xsi:type="dcterms:W3CDTF">2025-11-04T11:20:57Z</dcterms:modified>
</cp:coreProperties>
</file>